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950" r:id="rId2"/>
    <p:sldId id="1059" r:id="rId3"/>
    <p:sldId id="1055" r:id="rId4"/>
    <p:sldId id="642" r:id="rId5"/>
    <p:sldId id="607" r:id="rId6"/>
    <p:sldId id="643" r:id="rId7"/>
    <p:sldId id="627" r:id="rId8"/>
    <p:sldId id="644" r:id="rId9"/>
    <p:sldId id="1197" r:id="rId10"/>
    <p:sldId id="1199" r:id="rId11"/>
    <p:sldId id="1200" r:id="rId12"/>
    <p:sldId id="1201" r:id="rId13"/>
    <p:sldId id="1207" r:id="rId14"/>
    <p:sldId id="1090" r:id="rId15"/>
    <p:sldId id="1208" r:id="rId16"/>
    <p:sldId id="1202" r:id="rId17"/>
    <p:sldId id="1209" r:id="rId18"/>
    <p:sldId id="1204" r:id="rId19"/>
    <p:sldId id="1205" r:id="rId20"/>
    <p:sldId id="1184" r:id="rId21"/>
    <p:sldId id="432" r:id="rId22"/>
    <p:sldId id="433" r:id="rId23"/>
    <p:sldId id="434" r:id="rId24"/>
    <p:sldId id="435" r:id="rId25"/>
    <p:sldId id="436" r:id="rId26"/>
    <p:sldId id="437" r:id="rId27"/>
    <p:sldId id="1190" r:id="rId28"/>
    <p:sldId id="675" r:id="rId29"/>
    <p:sldId id="581" r:id="rId30"/>
    <p:sldId id="650" r:id="rId31"/>
    <p:sldId id="582" r:id="rId32"/>
    <p:sldId id="1191" r:id="rId33"/>
    <p:sldId id="501" r:id="rId34"/>
    <p:sldId id="1192" r:id="rId35"/>
    <p:sldId id="1193" r:id="rId36"/>
    <p:sldId id="954" r:id="rId37"/>
    <p:sldId id="1189" r:id="rId38"/>
    <p:sldId id="1171" r:id="rId39"/>
    <p:sldId id="1130" r:id="rId40"/>
    <p:sldId id="1122" r:id="rId41"/>
    <p:sldId id="946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642"/>
            <p14:sldId id="607"/>
            <p14:sldId id="643"/>
            <p14:sldId id="627"/>
            <p14:sldId id="644"/>
            <p14:sldId id="1197"/>
            <p14:sldId id="1199"/>
            <p14:sldId id="1200"/>
            <p14:sldId id="1201"/>
            <p14:sldId id="1207"/>
            <p14:sldId id="1090"/>
            <p14:sldId id="1208"/>
            <p14:sldId id="1202"/>
            <p14:sldId id="1209"/>
            <p14:sldId id="1204"/>
            <p14:sldId id="1205"/>
            <p14:sldId id="1184"/>
            <p14:sldId id="432"/>
            <p14:sldId id="433"/>
            <p14:sldId id="434"/>
            <p14:sldId id="435"/>
            <p14:sldId id="436"/>
            <p14:sldId id="437"/>
            <p14:sldId id="1190"/>
            <p14:sldId id="675"/>
            <p14:sldId id="581"/>
            <p14:sldId id="650"/>
            <p14:sldId id="582"/>
            <p14:sldId id="1191"/>
            <p14:sldId id="501"/>
            <p14:sldId id="1192"/>
            <p14:sldId id="1193"/>
            <p14:sldId id="954"/>
            <p14:sldId id="1189"/>
            <p14:sldId id="1171"/>
            <p14:sldId id="1130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61" autoAdjust="0"/>
    <p:restoredTop sz="82265" autoAdjust="0"/>
  </p:normalViewPr>
  <p:slideViewPr>
    <p:cSldViewPr>
      <p:cViewPr varScale="1">
        <p:scale>
          <a:sx n="84" d="100"/>
          <a:sy n="84" d="100"/>
        </p:scale>
        <p:origin x="1914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320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7th July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Trouble knocking at my door today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</a:t>
            </a:r>
            <a:r>
              <a:rPr lang="en-GB" sz="4400" dirty="0" err="1">
                <a:solidFill>
                  <a:schemeClr val="bg1"/>
                </a:solidFill>
              </a:rPr>
              <a:t>ain’t</a:t>
            </a:r>
            <a:r>
              <a:rPr lang="en-GB" sz="4400" dirty="0">
                <a:solidFill>
                  <a:schemeClr val="bg1"/>
                </a:solidFill>
              </a:rPr>
              <a:t>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 it 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Worry </a:t>
            </a:r>
            <a:r>
              <a:rPr lang="en-GB" sz="4400" dirty="0" err="1">
                <a:solidFill>
                  <a:schemeClr val="bg1"/>
                </a:solidFill>
              </a:rPr>
              <a:t>wanna</a:t>
            </a:r>
            <a:r>
              <a:rPr lang="en-GB" sz="4400" dirty="0">
                <a:solidFill>
                  <a:schemeClr val="bg1"/>
                </a:solidFill>
              </a:rPr>
              <a:t> steal my joy away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</a:t>
            </a:r>
            <a:r>
              <a:rPr lang="en-GB" sz="4400" dirty="0" err="1">
                <a:solidFill>
                  <a:schemeClr val="bg1"/>
                </a:solidFill>
              </a:rPr>
              <a:t>ain’t</a:t>
            </a:r>
            <a:r>
              <a:rPr lang="en-GB" sz="4400" dirty="0">
                <a:solidFill>
                  <a:schemeClr val="bg1"/>
                </a:solidFill>
              </a:rPr>
              <a:t>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let it win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83577" y="4942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3610667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Cos 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392" y="7115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3851088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28384" y="116632"/>
            <a:ext cx="78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15779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 </a:t>
            </a:r>
          </a:p>
          <a:p>
            <a:r>
              <a:rPr lang="en-GB" sz="4400" dirty="0">
                <a:solidFill>
                  <a:schemeClr val="bg1"/>
                </a:solidFill>
              </a:rPr>
              <a:t>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 Hallelujah I’m blessed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392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87068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When I count the problems that I see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Hope looks all but gone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when I count the ways You’re good to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got me counting all day long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35989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2BE053-3494-E9E6-C38A-6DDC8CE7EA85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4050026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Cos 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F09814-E80D-8FBE-8215-CF1E15D3B01F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3961421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426CF-B359-5C5F-7B03-1CB417E2E5CD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2816180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A22F9E-15F9-FE4E-9243-D3A050E7BC47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15945191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I’m so blessed, 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Lord…..</a:t>
            </a:r>
          </a:p>
          <a:p>
            <a:r>
              <a:rPr lang="en-GB" sz="4400" dirty="0">
                <a:solidFill>
                  <a:schemeClr val="bg1"/>
                </a:solidFill>
              </a:rPr>
              <a:t> Hallelujah I’m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CEB0EE-687D-CB28-27D7-B42A148B9D19}"/>
              </a:ext>
            </a:extLst>
          </p:cNvPr>
          <p:cNvSpPr txBox="1"/>
          <p:nvPr/>
        </p:nvSpPr>
        <p:spPr>
          <a:xfrm>
            <a:off x="8028384" y="116632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983614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>
              <a:solidFill>
                <a:schemeClr val="bg1"/>
              </a:solidFill>
            </a:endParaRPr>
          </a:p>
          <a:p>
            <a:r>
              <a:rPr lang="en-GB" sz="9600" dirty="0">
                <a:solidFill>
                  <a:schemeClr val="bg1"/>
                </a:solidFill>
              </a:rPr>
              <a:t>No Longer Slaves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CCLI Song # 7030123</a:t>
            </a:r>
          </a:p>
          <a:p>
            <a:r>
              <a:rPr lang="en-GB" sz="1200" dirty="0"/>
              <a:t>Brian Johnson | Joel Case | Jonathan David </a:t>
            </a:r>
            <a:r>
              <a:rPr lang="en-GB" sz="1200" dirty="0" err="1"/>
              <a:t>Helser</a:t>
            </a:r>
            <a:endParaRPr lang="en-GB" sz="1200" dirty="0"/>
          </a:p>
          <a:p>
            <a:r>
              <a:rPr lang="en-GB" sz="1200" dirty="0"/>
              <a:t>© 2014 Bethel Music Publishing (Admin. by Song Solutions)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  <a:endParaRPr lang="en-GB" sz="9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unravel me with a melody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surround me with a song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Of deliverance from my enemies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Till all my fears are gone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From my Mother's womb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have chosen me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Love has called my name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I've been born again into Your family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Your blood flows through my veins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split the sea so I could walk right through it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My fears were drowned in perfect love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rescued me so I could stand and sing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86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3770815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5823736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see Your promises in fulfilment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15641920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Sacrifice of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Olumide </a:t>
            </a:r>
            <a:r>
              <a:rPr lang="en-GB" sz="1200" dirty="0" err="1">
                <a:solidFill>
                  <a:schemeClr val="bg1"/>
                </a:solidFill>
              </a:rPr>
              <a:t>Iyun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5598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bring to you the sacrifice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Give thanks to you with voices 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856293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celebrate before the throne of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great and greatly to be praised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127135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5561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(X3)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105124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rgbClr val="00A3E0"/>
                </a:solidFill>
                <a:latin typeface="akagi_probook"/>
              </a:rPr>
              <a:t>I’m So Blessed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7167000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Jonathan Smith | Logan Cain | Madison Cain | Matthew West | Taylor Cain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All Essential Music; Be Essential Songs; </a:t>
            </a:r>
            <a:r>
              <a:rPr lang="en-GB" sz="1200" dirty="0" err="1">
                <a:solidFill>
                  <a:schemeClr val="bg1"/>
                </a:solidFill>
              </a:rPr>
              <a:t>Cashagamble</a:t>
            </a:r>
            <a:r>
              <a:rPr lang="en-GB" sz="1200" dirty="0">
                <a:solidFill>
                  <a:schemeClr val="bg1"/>
                </a:solidFill>
              </a:rPr>
              <a:t> Jet Music; Logan Cain Music; Madison Cain Music; Taylor Cain Music; Combustion Five; Third Story House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963925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9319</TotalTime>
  <Words>1058</Words>
  <Application>Microsoft Office PowerPoint</Application>
  <PresentationFormat>On-screen Show (4:3)</PresentationFormat>
  <Paragraphs>167</Paragraphs>
  <Slides>41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504</cp:revision>
  <dcterms:created xsi:type="dcterms:W3CDTF">2019-09-23T12:06:27Z</dcterms:created>
  <dcterms:modified xsi:type="dcterms:W3CDTF">2024-07-01T10:23:39Z</dcterms:modified>
</cp:coreProperties>
</file>

<file path=docProps/thumbnail.jpeg>
</file>